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Caveat"/>
      <p:regular r:id="rId10"/>
      <p:bold r:id="rId1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font" Target="fonts/Caveat-bold.fntdata"/><Relationship Id="rId10" Type="http://schemas.openxmlformats.org/officeDocument/2006/relationships/font" Target="fonts/Caveat-regular.fntdata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veat"/>
                <a:ea typeface="Caveat"/>
                <a:cs typeface="Caveat"/>
                <a:sym typeface="Caveat"/>
              </a:rPr>
              <a:t>Science and Drawing</a:t>
            </a:r>
            <a:endParaRPr>
              <a:latin typeface="Caveat"/>
              <a:ea typeface="Caveat"/>
              <a:cs typeface="Caveat"/>
              <a:sym typeface="Cave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idx="1" type="body"/>
          </p:nvPr>
        </p:nvSpPr>
        <p:spPr>
          <a:xfrm>
            <a:off x="311700" y="0"/>
            <a:ext cx="8520600" cy="13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Scientific Illustration</a:t>
            </a:r>
            <a:endParaRPr b="1" i="1"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Before photography</a:t>
            </a:r>
            <a:r>
              <a:rPr b="1"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scientific illustration was an important part of scientific communication. It is still valued now for the detailed and accurate drawings that represent a plant/animal/organism in ways a photograph cannot. There are college programs you can attend to become a science illustrator.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Below are two drawings of a well-known scientific illustrator, Ernst Haeckel, whose work has also been recognized as artwork. The drawing on the left is of algae.  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0" name="Shape 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150" y="1738875"/>
            <a:ext cx="3116269" cy="3099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Shape 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5269" y="1738875"/>
            <a:ext cx="5101979" cy="309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Shape 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170182" cy="4838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Shape 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2032" y="803725"/>
            <a:ext cx="5516619" cy="3536047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Shape 68"/>
          <p:cNvSpPr txBox="1"/>
          <p:nvPr/>
        </p:nvSpPr>
        <p:spPr>
          <a:xfrm>
            <a:off x="5650650" y="424800"/>
            <a:ext cx="3318000" cy="7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examples of Scientific Illustration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311700" y="54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1" lang="en" sz="14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</a:t>
            </a:r>
            <a:r>
              <a:rPr b="1" lang="en" sz="1800" u="sng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ow do I draw that?!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i="1"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Draw lightly</a:t>
            </a:r>
            <a:r>
              <a:rPr lang="en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so it’s easy to erase pencil lines</a:t>
            </a:r>
            <a:endParaRPr sz="18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311700" y="555475"/>
            <a:ext cx="8520600" cy="251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</a:pPr>
            <a:r>
              <a:rPr b="1"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Tools: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Sharpened Pencil</a:t>
            </a: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Watercolor Color Pencils</a:t>
            </a: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Watercolor Paper</a:t>
            </a: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i="1"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Brushes </a:t>
            </a:r>
            <a:endParaRPr i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Sketch lightly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 you don’t have to or it is easy to erase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Make things 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proportionate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to each other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Pay attention to the 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aesthetic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(design and composition to make things visually pleasing)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Start with </a:t>
            </a:r>
            <a:r>
              <a:rPr b="1"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simple shapes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LOOK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closely at the algae photo and/or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natural object what is its overall shape?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What small shapes are inside.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Draw the largest shape first, break down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into smaller shapes and and finally create it as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whole. See example!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3875" y="2355575"/>
            <a:ext cx="3838051" cy="263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